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68" r:id="rId6"/>
    <p:sldId id="258" r:id="rId7"/>
    <p:sldId id="271" r:id="rId8"/>
    <p:sldId id="260" r:id="rId9"/>
    <p:sldId id="261" r:id="rId10"/>
    <p:sldId id="262" r:id="rId11"/>
    <p:sldId id="263" r:id="rId12"/>
    <p:sldId id="264" r:id="rId13"/>
    <p:sldId id="270" r:id="rId14"/>
    <p:sldId id="269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12007B-1F04-4DF6-BDE2-92EE77156805}" v="58" dt="2022-06-01T13:50:30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660"/>
  </p:normalViewPr>
  <p:slideViewPr>
    <p:cSldViewPr>
      <p:cViewPr varScale="1">
        <p:scale>
          <a:sx n="81" d="100"/>
          <a:sy n="81" d="100"/>
        </p:scale>
        <p:origin x="1176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Engelken" userId="f76a378f-8a2a-4596-af4f-07993b256db7" providerId="ADAL" clId="{7512007B-1F04-4DF6-BDE2-92EE77156805}"/>
    <pc:docChg chg="delSld modSld">
      <pc:chgData name="Linda Engelken" userId="f76a378f-8a2a-4596-af4f-07993b256db7" providerId="ADAL" clId="{7512007B-1F04-4DF6-BDE2-92EE77156805}" dt="2022-06-01T13:50:30.826" v="71" actId="20577"/>
      <pc:docMkLst>
        <pc:docMk/>
      </pc:docMkLst>
      <pc:sldChg chg="del">
        <pc:chgData name="Linda Engelken" userId="f76a378f-8a2a-4596-af4f-07993b256db7" providerId="ADAL" clId="{7512007B-1F04-4DF6-BDE2-92EE77156805}" dt="2022-06-01T13:48:25.006" v="18" actId="2696"/>
        <pc:sldMkLst>
          <pc:docMk/>
          <pc:sldMk cId="1986645058" sldId="259"/>
        </pc:sldMkLst>
      </pc:sldChg>
      <pc:sldChg chg="addSp modSp mod">
        <pc:chgData name="Linda Engelken" userId="f76a378f-8a2a-4596-af4f-07993b256db7" providerId="ADAL" clId="{7512007B-1F04-4DF6-BDE2-92EE77156805}" dt="2022-06-01T13:50:30.826" v="71" actId="20577"/>
        <pc:sldMkLst>
          <pc:docMk/>
          <pc:sldMk cId="4126510020" sldId="271"/>
        </pc:sldMkLst>
        <pc:spChg chg="mod">
          <ac:chgData name="Linda Engelken" userId="f76a378f-8a2a-4596-af4f-07993b256db7" providerId="ADAL" clId="{7512007B-1F04-4DF6-BDE2-92EE77156805}" dt="2022-06-01T13:47:39.811" v="10" actId="20577"/>
          <ac:spMkLst>
            <pc:docMk/>
            <pc:sldMk cId="4126510020" sldId="271"/>
            <ac:spMk id="4" creationId="{7402635F-81A8-3AF9-2B5D-423188B2F28C}"/>
          </ac:spMkLst>
        </pc:spChg>
        <pc:spChg chg="add mod">
          <ac:chgData name="Linda Engelken" userId="f76a378f-8a2a-4596-af4f-07993b256db7" providerId="ADAL" clId="{7512007B-1F04-4DF6-BDE2-92EE77156805}" dt="2022-06-01T13:48:37.173" v="19" actId="1076"/>
          <ac:spMkLst>
            <pc:docMk/>
            <pc:sldMk cId="4126510020" sldId="271"/>
            <ac:spMk id="7" creationId="{C8AA63F8-4212-4B40-B2DC-9997E9EA52CF}"/>
          </ac:spMkLst>
        </pc:spChg>
        <pc:graphicFrameChg chg="mod">
          <ac:chgData name="Linda Engelken" userId="f76a378f-8a2a-4596-af4f-07993b256db7" providerId="ADAL" clId="{7512007B-1F04-4DF6-BDE2-92EE77156805}" dt="2022-06-01T13:50:30.826" v="71" actId="20577"/>
          <ac:graphicFrameMkLst>
            <pc:docMk/>
            <pc:sldMk cId="4126510020" sldId="271"/>
            <ac:graphicFrameMk id="10" creationId="{2654B46D-A310-45D4-B5C1-C48A5D70314D}"/>
          </ac:graphicFrameMkLst>
        </pc:graphicFrameChg>
        <pc:picChg chg="add mod">
          <ac:chgData name="Linda Engelken" userId="f76a378f-8a2a-4596-af4f-07993b256db7" providerId="ADAL" clId="{7512007B-1F04-4DF6-BDE2-92EE77156805}" dt="2022-06-01T13:47:53.984" v="13" actId="1076"/>
          <ac:picMkLst>
            <pc:docMk/>
            <pc:sldMk cId="4126510020" sldId="271"/>
            <ac:picMk id="2" creationId="{83600CE1-5FE5-45E4-AFA7-39DF52008419}"/>
          </ac:picMkLst>
        </pc:picChg>
        <pc:picChg chg="mod">
          <ac:chgData name="Linda Engelken" userId="f76a378f-8a2a-4596-af4f-07993b256db7" providerId="ADAL" clId="{7512007B-1F04-4DF6-BDE2-92EE77156805}" dt="2022-06-01T13:47:21.664" v="9" actId="1076"/>
          <ac:picMkLst>
            <pc:docMk/>
            <pc:sldMk cId="4126510020" sldId="271"/>
            <ac:picMk id="9" creationId="{24E459BE-D335-4479-9E94-A1C54B8AD01F}"/>
          </ac:picMkLst>
        </pc:picChg>
      </pc:sldChg>
    </pc:docChg>
  </pc:docChgLst>
  <pc:docChgLst>
    <pc:chgData name="Maggie Heuer" userId="55ba3776-0b5a-46cb-be15-d5c51a6ed4b1" providerId="ADAL" clId="{F7AC5296-18F3-436F-97C9-2176A1911C31}"/>
    <pc:docChg chg="custSel modSld sldOrd">
      <pc:chgData name="Maggie Heuer" userId="55ba3776-0b5a-46cb-be15-d5c51a6ed4b1" providerId="ADAL" clId="{F7AC5296-18F3-436F-97C9-2176A1911C31}" dt="2022-05-10T14:59:04.805" v="54" actId="1076"/>
      <pc:docMkLst>
        <pc:docMk/>
      </pc:docMkLst>
      <pc:sldChg chg="modSp mod">
        <pc:chgData name="Maggie Heuer" userId="55ba3776-0b5a-46cb-be15-d5c51a6ed4b1" providerId="ADAL" clId="{F7AC5296-18F3-436F-97C9-2176A1911C31}" dt="2022-05-10T14:57:28.923" v="45" actId="20577"/>
        <pc:sldMkLst>
          <pc:docMk/>
          <pc:sldMk cId="1986645058" sldId="259"/>
        </pc:sldMkLst>
        <pc:spChg chg="mod">
          <ac:chgData name="Maggie Heuer" userId="55ba3776-0b5a-46cb-be15-d5c51a6ed4b1" providerId="ADAL" clId="{F7AC5296-18F3-436F-97C9-2176A1911C31}" dt="2022-05-10T14:57:28.923" v="45" actId="20577"/>
          <ac:spMkLst>
            <pc:docMk/>
            <pc:sldMk cId="1986645058" sldId="259"/>
            <ac:spMk id="5" creationId="{00000000-0000-0000-0000-000000000000}"/>
          </ac:spMkLst>
        </pc:spChg>
      </pc:sldChg>
      <pc:sldChg chg="modSp mod ord">
        <pc:chgData name="Maggie Heuer" userId="55ba3776-0b5a-46cb-be15-d5c51a6ed4b1" providerId="ADAL" clId="{F7AC5296-18F3-436F-97C9-2176A1911C31}" dt="2022-05-10T14:59:04.805" v="54" actId="1076"/>
        <pc:sldMkLst>
          <pc:docMk/>
          <pc:sldMk cId="3071784614" sldId="262"/>
        </pc:sldMkLst>
        <pc:spChg chg="mod">
          <ac:chgData name="Maggie Heuer" userId="55ba3776-0b5a-46cb-be15-d5c51a6ed4b1" providerId="ADAL" clId="{F7AC5296-18F3-436F-97C9-2176A1911C31}" dt="2022-05-10T14:59:04.805" v="54" actId="1076"/>
          <ac:spMkLst>
            <pc:docMk/>
            <pc:sldMk cId="3071784614" sldId="262"/>
            <ac:spMk id="3" creationId="{00000000-0000-0000-0000-000000000000}"/>
          </ac:spMkLst>
        </pc:spChg>
      </pc:sldChg>
      <pc:sldChg chg="modSp mod">
        <pc:chgData name="Maggie Heuer" userId="55ba3776-0b5a-46cb-be15-d5c51a6ed4b1" providerId="ADAL" clId="{F7AC5296-18F3-436F-97C9-2176A1911C31}" dt="2022-05-10T14:58:39.984" v="50" actId="14100"/>
        <pc:sldMkLst>
          <pc:docMk/>
          <pc:sldMk cId="1341739955" sldId="268"/>
        </pc:sldMkLst>
        <pc:spChg chg="mod">
          <ac:chgData name="Maggie Heuer" userId="55ba3776-0b5a-46cb-be15-d5c51a6ed4b1" providerId="ADAL" clId="{F7AC5296-18F3-436F-97C9-2176A1911C31}" dt="2022-05-10T14:58:39.984" v="50" actId="14100"/>
          <ac:spMkLst>
            <pc:docMk/>
            <pc:sldMk cId="1341739955" sldId="268"/>
            <ac:spMk id="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28F899-7B8D-487A-A74B-6C6C4A690EC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BFE622-61B4-48E5-A8C0-5C493A92BA47}">
      <dgm:prSet/>
      <dgm:spPr/>
      <dgm:t>
        <a:bodyPr/>
        <a:lstStyle/>
        <a:p>
          <a:r>
            <a:rPr lang="en-US" b="0" dirty="0">
              <a:solidFill>
                <a:schemeClr val="tx1"/>
              </a:solidFill>
            </a:rPr>
            <a:t>Transportation</a:t>
          </a:r>
        </a:p>
      </dgm:t>
    </dgm:pt>
    <dgm:pt modelId="{C62F8917-E3FE-404A-AC6C-C03877CB118C}" type="parTrans" cxnId="{12E64784-19B6-49CC-866C-22903126FB36}">
      <dgm:prSet/>
      <dgm:spPr/>
      <dgm:t>
        <a:bodyPr/>
        <a:lstStyle/>
        <a:p>
          <a:endParaRPr lang="en-US"/>
        </a:p>
      </dgm:t>
    </dgm:pt>
    <dgm:pt modelId="{C0C97D21-91E5-4B00-A7EE-1FE0E9F3FA5B}" type="sibTrans" cxnId="{12E64784-19B6-49CC-866C-22903126FB36}">
      <dgm:prSet/>
      <dgm:spPr/>
      <dgm:t>
        <a:bodyPr/>
        <a:lstStyle/>
        <a:p>
          <a:endParaRPr lang="en-US"/>
        </a:p>
      </dgm:t>
    </dgm:pt>
    <dgm:pt modelId="{142A5255-BA84-47E5-B663-7266BDF5DC1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Caregiver Support</a:t>
          </a:r>
        </a:p>
      </dgm:t>
    </dgm:pt>
    <dgm:pt modelId="{946079AC-2B12-4895-9B80-B1E1D85B4F7B}" type="parTrans" cxnId="{BFC9BFDD-E54F-4E37-8990-681CF78A3ADC}">
      <dgm:prSet/>
      <dgm:spPr/>
      <dgm:t>
        <a:bodyPr/>
        <a:lstStyle/>
        <a:p>
          <a:endParaRPr lang="en-US"/>
        </a:p>
      </dgm:t>
    </dgm:pt>
    <dgm:pt modelId="{601BA97A-EB3A-414E-AC77-B532C7400EBB}" type="sibTrans" cxnId="{BFC9BFDD-E54F-4E37-8990-681CF78A3ADC}">
      <dgm:prSet/>
      <dgm:spPr/>
      <dgm:t>
        <a:bodyPr/>
        <a:lstStyle/>
        <a:p>
          <a:endParaRPr lang="en-US"/>
        </a:p>
      </dgm:t>
    </dgm:pt>
    <dgm:pt modelId="{56E16A68-E61F-4A1C-9B97-731E6095AD8B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Outdoor Chore</a:t>
          </a:r>
        </a:p>
      </dgm:t>
    </dgm:pt>
    <dgm:pt modelId="{3EB8CB20-2A41-4D7D-971C-3A805D8263AA}" type="parTrans" cxnId="{58A9B542-9598-435A-96D5-C298737A01F5}">
      <dgm:prSet/>
      <dgm:spPr/>
      <dgm:t>
        <a:bodyPr/>
        <a:lstStyle/>
        <a:p>
          <a:endParaRPr lang="en-US"/>
        </a:p>
      </dgm:t>
    </dgm:pt>
    <dgm:pt modelId="{FB4E9262-FB7F-4810-A0AF-2BD2313F26BE}" type="sibTrans" cxnId="{58A9B542-9598-435A-96D5-C298737A01F5}">
      <dgm:prSet/>
      <dgm:spPr/>
      <dgm:t>
        <a:bodyPr/>
        <a:lstStyle/>
        <a:p>
          <a:endParaRPr lang="en-US"/>
        </a:p>
      </dgm:t>
    </dgm:pt>
    <dgm:pt modelId="{E8467D1D-542A-42D7-AE2E-9292D20ECB81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Home Services</a:t>
          </a:r>
        </a:p>
      </dgm:t>
    </dgm:pt>
    <dgm:pt modelId="{BF01F883-479D-47DC-B885-1C935B52182C}" type="parTrans" cxnId="{E05226E4-9458-409F-83B3-BCC693080776}">
      <dgm:prSet/>
      <dgm:spPr/>
      <dgm:t>
        <a:bodyPr/>
        <a:lstStyle/>
        <a:p>
          <a:endParaRPr lang="en-US"/>
        </a:p>
      </dgm:t>
    </dgm:pt>
    <dgm:pt modelId="{BC1A3213-EF03-4D76-B9C0-2957993983D3}" type="sibTrans" cxnId="{E05226E4-9458-409F-83B3-BCC693080776}">
      <dgm:prSet/>
      <dgm:spPr/>
      <dgm:t>
        <a:bodyPr/>
        <a:lstStyle/>
        <a:p>
          <a:endParaRPr lang="en-US"/>
        </a:p>
      </dgm:t>
    </dgm:pt>
    <dgm:pt modelId="{EFA45B67-7804-4FC8-8CA2-93BF368D2889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Volunteer Opportunities</a:t>
          </a:r>
        </a:p>
      </dgm:t>
    </dgm:pt>
    <dgm:pt modelId="{6AB533AE-135D-4E09-BECD-FB645DF258B8}" type="parTrans" cxnId="{9DB2C1AD-9172-4647-811A-A3EDA373F72D}">
      <dgm:prSet/>
      <dgm:spPr/>
      <dgm:t>
        <a:bodyPr/>
        <a:lstStyle/>
        <a:p>
          <a:endParaRPr lang="en-US"/>
        </a:p>
      </dgm:t>
    </dgm:pt>
    <dgm:pt modelId="{DA5607AB-C5A5-4582-9C26-B8DB72B0034E}" type="sibTrans" cxnId="{9DB2C1AD-9172-4647-811A-A3EDA373F72D}">
      <dgm:prSet/>
      <dgm:spPr/>
      <dgm:t>
        <a:bodyPr/>
        <a:lstStyle/>
        <a:p>
          <a:endParaRPr lang="en-US"/>
        </a:p>
      </dgm:t>
    </dgm:pt>
    <dgm:pt modelId="{DCE83D55-0179-4660-9482-3EA7430FE36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Service Coordination</a:t>
          </a:r>
          <a:endParaRPr lang="en-US" dirty="0">
            <a:solidFill>
              <a:schemeClr val="tx1"/>
            </a:solidFill>
          </a:endParaRPr>
        </a:p>
      </dgm:t>
    </dgm:pt>
    <dgm:pt modelId="{2610FD01-F9FD-4CD7-95DC-F3BEDE1946D6}" type="parTrans" cxnId="{2CE9922B-9798-42C8-86F7-917FABD5AA2B}">
      <dgm:prSet/>
      <dgm:spPr/>
      <dgm:t>
        <a:bodyPr/>
        <a:lstStyle/>
        <a:p>
          <a:endParaRPr lang="en-US"/>
        </a:p>
      </dgm:t>
    </dgm:pt>
    <dgm:pt modelId="{B352476E-BDB8-4104-B15F-EAF8FC977365}" type="sibTrans" cxnId="{2CE9922B-9798-42C8-86F7-917FABD5AA2B}">
      <dgm:prSet/>
      <dgm:spPr/>
      <dgm:t>
        <a:bodyPr/>
        <a:lstStyle/>
        <a:p>
          <a:endParaRPr lang="en-US"/>
        </a:p>
      </dgm:t>
    </dgm:pt>
    <dgm:pt modelId="{0BE60B6A-964D-461C-8440-D951FFA83E4D}" type="pres">
      <dgm:prSet presAssocID="{EA28F899-7B8D-487A-A74B-6C6C4A690EC3}" presName="diagram" presStyleCnt="0">
        <dgm:presLayoutVars>
          <dgm:dir/>
          <dgm:resizeHandles val="exact"/>
        </dgm:presLayoutVars>
      </dgm:prSet>
      <dgm:spPr/>
    </dgm:pt>
    <dgm:pt modelId="{208755CA-B439-46FE-969E-73AEA7A3D176}" type="pres">
      <dgm:prSet presAssocID="{25BFE622-61B4-48E5-A8C0-5C493A92BA47}" presName="node" presStyleLbl="node1" presStyleIdx="0" presStyleCnt="6" custLinFactNeighborX="228" custLinFactNeighborY="11994">
        <dgm:presLayoutVars>
          <dgm:bulletEnabled val="1"/>
        </dgm:presLayoutVars>
      </dgm:prSet>
      <dgm:spPr/>
    </dgm:pt>
    <dgm:pt modelId="{1C41E8BD-11E1-4854-B8AD-BD9088E00A49}" type="pres">
      <dgm:prSet presAssocID="{C0C97D21-91E5-4B00-A7EE-1FE0E9F3FA5B}" presName="sibTrans" presStyleCnt="0"/>
      <dgm:spPr/>
    </dgm:pt>
    <dgm:pt modelId="{47AC2D13-08D7-4DD8-ACB3-6F29B9CAD16A}" type="pres">
      <dgm:prSet presAssocID="{142A5255-BA84-47E5-B663-7266BDF5DC10}" presName="node" presStyleLbl="node1" presStyleIdx="1" presStyleCnt="6" custLinFactNeighborX="2184" custLinFactNeighborY="14388">
        <dgm:presLayoutVars>
          <dgm:bulletEnabled val="1"/>
        </dgm:presLayoutVars>
      </dgm:prSet>
      <dgm:spPr/>
    </dgm:pt>
    <dgm:pt modelId="{25E83422-AD1F-4794-9DBC-98AE314E4678}" type="pres">
      <dgm:prSet presAssocID="{601BA97A-EB3A-414E-AC77-B532C7400EBB}" presName="sibTrans" presStyleCnt="0"/>
      <dgm:spPr/>
    </dgm:pt>
    <dgm:pt modelId="{CF57C9AE-E9E0-4636-AC95-2AC4F9BE12EB}" type="pres">
      <dgm:prSet presAssocID="{56E16A68-E61F-4A1C-9B97-731E6095AD8B}" presName="node" presStyleLbl="node1" presStyleIdx="2" presStyleCnt="6" custLinFactNeighborX="110" custLinFactNeighborY="7550">
        <dgm:presLayoutVars>
          <dgm:bulletEnabled val="1"/>
        </dgm:presLayoutVars>
      </dgm:prSet>
      <dgm:spPr/>
    </dgm:pt>
    <dgm:pt modelId="{85CD504A-37E0-48E4-9AA2-7EF78C1F85C8}" type="pres">
      <dgm:prSet presAssocID="{FB4E9262-FB7F-4810-A0AF-2BD2313F26BE}" presName="sibTrans" presStyleCnt="0"/>
      <dgm:spPr/>
    </dgm:pt>
    <dgm:pt modelId="{BA18EE00-2D69-4695-A0FD-F56E123A00C9}" type="pres">
      <dgm:prSet presAssocID="{E8467D1D-542A-42D7-AE2E-9292D20ECB81}" presName="node" presStyleLbl="node1" presStyleIdx="3" presStyleCnt="6" custLinFactNeighborX="1553" custLinFactNeighborY="7550">
        <dgm:presLayoutVars>
          <dgm:bulletEnabled val="1"/>
        </dgm:presLayoutVars>
      </dgm:prSet>
      <dgm:spPr/>
    </dgm:pt>
    <dgm:pt modelId="{CE923382-4965-4B4C-B2CD-F8C3C9C29842}" type="pres">
      <dgm:prSet presAssocID="{BC1A3213-EF03-4D76-B9C0-2957993983D3}" presName="sibTrans" presStyleCnt="0"/>
      <dgm:spPr/>
    </dgm:pt>
    <dgm:pt modelId="{A77CF9AD-139B-42CE-95D0-2F467323434F}" type="pres">
      <dgm:prSet presAssocID="{DCE83D55-0179-4660-9482-3EA7430FE364}" presName="node" presStyleLbl="node1" presStyleIdx="4" presStyleCnt="6">
        <dgm:presLayoutVars>
          <dgm:bulletEnabled val="1"/>
        </dgm:presLayoutVars>
      </dgm:prSet>
      <dgm:spPr/>
    </dgm:pt>
    <dgm:pt modelId="{826DCDDB-72E0-4B48-8942-B4F047F034D1}" type="pres">
      <dgm:prSet presAssocID="{B352476E-BDB8-4104-B15F-EAF8FC977365}" presName="sibTrans" presStyleCnt="0"/>
      <dgm:spPr/>
    </dgm:pt>
    <dgm:pt modelId="{E937B76A-72E6-4594-8FD7-9351336CB750}" type="pres">
      <dgm:prSet presAssocID="{EFA45B67-7804-4FC8-8CA2-93BF368D2889}" presName="node" presStyleLbl="node1" presStyleIdx="5" presStyleCnt="6">
        <dgm:presLayoutVars>
          <dgm:bulletEnabled val="1"/>
        </dgm:presLayoutVars>
      </dgm:prSet>
      <dgm:spPr/>
    </dgm:pt>
  </dgm:ptLst>
  <dgm:cxnLst>
    <dgm:cxn modelId="{E8655C11-0B4F-469C-88B7-775BAD6F68CC}" type="presOf" srcId="{EFA45B67-7804-4FC8-8CA2-93BF368D2889}" destId="{E937B76A-72E6-4594-8FD7-9351336CB750}" srcOrd="0" destOrd="0" presId="urn:microsoft.com/office/officeart/2005/8/layout/default"/>
    <dgm:cxn modelId="{61DA9E23-275F-4845-9A83-3DFE92D7DCF3}" type="presOf" srcId="{E8467D1D-542A-42D7-AE2E-9292D20ECB81}" destId="{BA18EE00-2D69-4695-A0FD-F56E123A00C9}" srcOrd="0" destOrd="0" presId="urn:microsoft.com/office/officeart/2005/8/layout/default"/>
    <dgm:cxn modelId="{82025E25-3EBA-4CD3-816F-D2C82D31D997}" type="presOf" srcId="{56E16A68-E61F-4A1C-9B97-731E6095AD8B}" destId="{CF57C9AE-E9E0-4636-AC95-2AC4F9BE12EB}" srcOrd="0" destOrd="0" presId="urn:microsoft.com/office/officeart/2005/8/layout/default"/>
    <dgm:cxn modelId="{C3457D25-AAAC-4479-87CD-E7E56A235EAB}" type="presOf" srcId="{EA28F899-7B8D-487A-A74B-6C6C4A690EC3}" destId="{0BE60B6A-964D-461C-8440-D951FFA83E4D}" srcOrd="0" destOrd="0" presId="urn:microsoft.com/office/officeart/2005/8/layout/default"/>
    <dgm:cxn modelId="{2CE9922B-9798-42C8-86F7-917FABD5AA2B}" srcId="{EA28F899-7B8D-487A-A74B-6C6C4A690EC3}" destId="{DCE83D55-0179-4660-9482-3EA7430FE364}" srcOrd="4" destOrd="0" parTransId="{2610FD01-F9FD-4CD7-95DC-F3BEDE1946D6}" sibTransId="{B352476E-BDB8-4104-B15F-EAF8FC977365}"/>
    <dgm:cxn modelId="{D3FFCA2C-0795-4614-8873-20222E76EF1F}" type="presOf" srcId="{25BFE622-61B4-48E5-A8C0-5C493A92BA47}" destId="{208755CA-B439-46FE-969E-73AEA7A3D176}" srcOrd="0" destOrd="0" presId="urn:microsoft.com/office/officeart/2005/8/layout/default"/>
    <dgm:cxn modelId="{58A9B542-9598-435A-96D5-C298737A01F5}" srcId="{EA28F899-7B8D-487A-A74B-6C6C4A690EC3}" destId="{56E16A68-E61F-4A1C-9B97-731E6095AD8B}" srcOrd="2" destOrd="0" parTransId="{3EB8CB20-2A41-4D7D-971C-3A805D8263AA}" sibTransId="{FB4E9262-FB7F-4810-A0AF-2BD2313F26BE}"/>
    <dgm:cxn modelId="{5427576A-7B8F-4962-8087-6B66445B42F3}" type="presOf" srcId="{142A5255-BA84-47E5-B663-7266BDF5DC10}" destId="{47AC2D13-08D7-4DD8-ACB3-6F29B9CAD16A}" srcOrd="0" destOrd="0" presId="urn:microsoft.com/office/officeart/2005/8/layout/default"/>
    <dgm:cxn modelId="{12E64784-19B6-49CC-866C-22903126FB36}" srcId="{EA28F899-7B8D-487A-A74B-6C6C4A690EC3}" destId="{25BFE622-61B4-48E5-A8C0-5C493A92BA47}" srcOrd="0" destOrd="0" parTransId="{C62F8917-E3FE-404A-AC6C-C03877CB118C}" sibTransId="{C0C97D21-91E5-4B00-A7EE-1FE0E9F3FA5B}"/>
    <dgm:cxn modelId="{20FDFEA3-F4B9-4269-B2CD-26E0AC4D2AE3}" type="presOf" srcId="{DCE83D55-0179-4660-9482-3EA7430FE364}" destId="{A77CF9AD-139B-42CE-95D0-2F467323434F}" srcOrd="0" destOrd="0" presId="urn:microsoft.com/office/officeart/2005/8/layout/default"/>
    <dgm:cxn modelId="{9DB2C1AD-9172-4647-811A-A3EDA373F72D}" srcId="{EA28F899-7B8D-487A-A74B-6C6C4A690EC3}" destId="{EFA45B67-7804-4FC8-8CA2-93BF368D2889}" srcOrd="5" destOrd="0" parTransId="{6AB533AE-135D-4E09-BECD-FB645DF258B8}" sibTransId="{DA5607AB-C5A5-4582-9C26-B8DB72B0034E}"/>
    <dgm:cxn modelId="{BFC9BFDD-E54F-4E37-8990-681CF78A3ADC}" srcId="{EA28F899-7B8D-487A-A74B-6C6C4A690EC3}" destId="{142A5255-BA84-47E5-B663-7266BDF5DC10}" srcOrd="1" destOrd="0" parTransId="{946079AC-2B12-4895-9B80-B1E1D85B4F7B}" sibTransId="{601BA97A-EB3A-414E-AC77-B532C7400EBB}"/>
    <dgm:cxn modelId="{E05226E4-9458-409F-83B3-BCC693080776}" srcId="{EA28F899-7B8D-487A-A74B-6C6C4A690EC3}" destId="{E8467D1D-542A-42D7-AE2E-9292D20ECB81}" srcOrd="3" destOrd="0" parTransId="{BF01F883-479D-47DC-B885-1C935B52182C}" sibTransId="{BC1A3213-EF03-4D76-B9C0-2957993983D3}"/>
    <dgm:cxn modelId="{3ECC6B6C-DBBD-4F79-9CE5-57F1F0568A5F}" type="presParOf" srcId="{0BE60B6A-964D-461C-8440-D951FFA83E4D}" destId="{208755CA-B439-46FE-969E-73AEA7A3D176}" srcOrd="0" destOrd="0" presId="urn:microsoft.com/office/officeart/2005/8/layout/default"/>
    <dgm:cxn modelId="{4353102C-E8A0-4ECD-B8BA-CE5180A5644B}" type="presParOf" srcId="{0BE60B6A-964D-461C-8440-D951FFA83E4D}" destId="{1C41E8BD-11E1-4854-B8AD-BD9088E00A49}" srcOrd="1" destOrd="0" presId="urn:microsoft.com/office/officeart/2005/8/layout/default"/>
    <dgm:cxn modelId="{2629E0E6-BE68-40E6-9BE2-C154A95792E6}" type="presParOf" srcId="{0BE60B6A-964D-461C-8440-D951FFA83E4D}" destId="{47AC2D13-08D7-4DD8-ACB3-6F29B9CAD16A}" srcOrd="2" destOrd="0" presId="urn:microsoft.com/office/officeart/2005/8/layout/default"/>
    <dgm:cxn modelId="{4D0C7394-1A49-4632-8BC7-F183BB818EF0}" type="presParOf" srcId="{0BE60B6A-964D-461C-8440-D951FFA83E4D}" destId="{25E83422-AD1F-4794-9DBC-98AE314E4678}" srcOrd="3" destOrd="0" presId="urn:microsoft.com/office/officeart/2005/8/layout/default"/>
    <dgm:cxn modelId="{D47C5F40-3986-4AF5-9479-5B443DCD2CF5}" type="presParOf" srcId="{0BE60B6A-964D-461C-8440-D951FFA83E4D}" destId="{CF57C9AE-E9E0-4636-AC95-2AC4F9BE12EB}" srcOrd="4" destOrd="0" presId="urn:microsoft.com/office/officeart/2005/8/layout/default"/>
    <dgm:cxn modelId="{6F286A3F-E1D4-475E-91BE-A66F93A22E68}" type="presParOf" srcId="{0BE60B6A-964D-461C-8440-D951FFA83E4D}" destId="{85CD504A-37E0-48E4-9AA2-7EF78C1F85C8}" srcOrd="5" destOrd="0" presId="urn:microsoft.com/office/officeart/2005/8/layout/default"/>
    <dgm:cxn modelId="{0A72BD45-55B5-4937-A059-20E2C1B36B18}" type="presParOf" srcId="{0BE60B6A-964D-461C-8440-D951FFA83E4D}" destId="{BA18EE00-2D69-4695-A0FD-F56E123A00C9}" srcOrd="6" destOrd="0" presId="urn:microsoft.com/office/officeart/2005/8/layout/default"/>
    <dgm:cxn modelId="{E0FA53E6-DBEF-48BA-9DDA-E10EA45BAB22}" type="presParOf" srcId="{0BE60B6A-964D-461C-8440-D951FFA83E4D}" destId="{CE923382-4965-4B4C-B2CD-F8C3C9C29842}" srcOrd="7" destOrd="0" presId="urn:microsoft.com/office/officeart/2005/8/layout/default"/>
    <dgm:cxn modelId="{6161C91B-136F-4B70-A1BE-17A02D308017}" type="presParOf" srcId="{0BE60B6A-964D-461C-8440-D951FFA83E4D}" destId="{A77CF9AD-139B-42CE-95D0-2F467323434F}" srcOrd="8" destOrd="0" presId="urn:microsoft.com/office/officeart/2005/8/layout/default"/>
    <dgm:cxn modelId="{E8DB5657-AC6B-4701-889E-554BDAECF1FB}" type="presParOf" srcId="{0BE60B6A-964D-461C-8440-D951FFA83E4D}" destId="{826DCDDB-72E0-4B48-8942-B4F047F034D1}" srcOrd="9" destOrd="0" presId="urn:microsoft.com/office/officeart/2005/8/layout/default"/>
    <dgm:cxn modelId="{C65AAE31-4E1E-4FD1-A3FE-545487BB8801}" type="presParOf" srcId="{0BE60B6A-964D-461C-8440-D951FFA83E4D}" destId="{E937B76A-72E6-4594-8FD7-9351336CB75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8755CA-B439-46FE-969E-73AEA7A3D176}">
      <dsp:nvSpPr>
        <dsp:cNvPr id="0" name=""/>
        <dsp:cNvSpPr/>
      </dsp:nvSpPr>
      <dsp:spPr>
        <a:xfrm>
          <a:off x="407989" y="160396"/>
          <a:ext cx="2228850" cy="13373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>
              <a:solidFill>
                <a:schemeClr val="tx1"/>
              </a:solidFill>
            </a:rPr>
            <a:t>Transportation</a:t>
          </a:r>
        </a:p>
      </dsp:txBody>
      <dsp:txXfrm>
        <a:off x="407989" y="160396"/>
        <a:ext cx="2228850" cy="1337309"/>
      </dsp:txXfrm>
    </dsp:sp>
    <dsp:sp modelId="{47AC2D13-08D7-4DD8-ACB3-6F29B9CAD16A}">
      <dsp:nvSpPr>
        <dsp:cNvPr id="0" name=""/>
        <dsp:cNvSpPr/>
      </dsp:nvSpPr>
      <dsp:spPr>
        <a:xfrm>
          <a:off x="2903320" y="192412"/>
          <a:ext cx="2228850" cy="13373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Caregiver Support</a:t>
          </a:r>
        </a:p>
      </dsp:txBody>
      <dsp:txXfrm>
        <a:off x="2903320" y="192412"/>
        <a:ext cx="2228850" cy="1337309"/>
      </dsp:txXfrm>
    </dsp:sp>
    <dsp:sp modelId="{CF57C9AE-E9E0-4636-AC95-2AC4F9BE12EB}">
      <dsp:nvSpPr>
        <dsp:cNvPr id="0" name=""/>
        <dsp:cNvSpPr/>
      </dsp:nvSpPr>
      <dsp:spPr>
        <a:xfrm>
          <a:off x="405359" y="1661161"/>
          <a:ext cx="2228850" cy="13373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Outdoor Chore</a:t>
          </a:r>
        </a:p>
      </dsp:txBody>
      <dsp:txXfrm>
        <a:off x="405359" y="1661161"/>
        <a:ext cx="2228850" cy="1337309"/>
      </dsp:txXfrm>
    </dsp:sp>
    <dsp:sp modelId="{BA18EE00-2D69-4695-A0FD-F56E123A00C9}">
      <dsp:nvSpPr>
        <dsp:cNvPr id="0" name=""/>
        <dsp:cNvSpPr/>
      </dsp:nvSpPr>
      <dsp:spPr>
        <a:xfrm>
          <a:off x="2889256" y="1661161"/>
          <a:ext cx="2228850" cy="13373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Home Services</a:t>
          </a:r>
        </a:p>
      </dsp:txBody>
      <dsp:txXfrm>
        <a:off x="2889256" y="1661161"/>
        <a:ext cx="2228850" cy="1337309"/>
      </dsp:txXfrm>
    </dsp:sp>
    <dsp:sp modelId="{A77CF9AD-139B-42CE-95D0-2F467323434F}">
      <dsp:nvSpPr>
        <dsp:cNvPr id="0" name=""/>
        <dsp:cNvSpPr/>
      </dsp:nvSpPr>
      <dsp:spPr>
        <a:xfrm>
          <a:off x="402907" y="3120390"/>
          <a:ext cx="2228850" cy="13373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tx1"/>
              </a:solidFill>
            </a:rPr>
            <a:t>Service Coordination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402907" y="3120390"/>
        <a:ext cx="2228850" cy="1337309"/>
      </dsp:txXfrm>
    </dsp:sp>
    <dsp:sp modelId="{E937B76A-72E6-4594-8FD7-9351336CB750}">
      <dsp:nvSpPr>
        <dsp:cNvPr id="0" name=""/>
        <dsp:cNvSpPr/>
      </dsp:nvSpPr>
      <dsp:spPr>
        <a:xfrm>
          <a:off x="2854642" y="3120390"/>
          <a:ext cx="2228850" cy="13373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Volunteer Opportunities</a:t>
          </a:r>
        </a:p>
      </dsp:txBody>
      <dsp:txXfrm>
        <a:off x="2854642" y="3120390"/>
        <a:ext cx="2228850" cy="1337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44D2E97-9A31-41AF-8DCD-805811298FC3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6F72D45-9F20-459B-8633-C5A0DAF560E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281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5212E-4743-4C62-B22C-F408BE4B7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962400"/>
            <a:ext cx="2435907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42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615" y="609600"/>
            <a:ext cx="7024744" cy="1143000"/>
          </a:xfrm>
        </p:spPr>
        <p:txBody>
          <a:bodyPr/>
          <a:lstStyle/>
          <a:p>
            <a:r>
              <a:rPr lang="en-US" b="1" dirty="0"/>
              <a:t>How To Get Involved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615" y="1828800"/>
            <a:ext cx="4747707" cy="4077148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/>
              <a:t>Linda Engelken</a:t>
            </a:r>
          </a:p>
          <a:p>
            <a:r>
              <a:rPr lang="en-US" sz="2000" dirty="0"/>
              <a:t>Linda.Engelken@darts1.org</a:t>
            </a:r>
          </a:p>
          <a:p>
            <a:r>
              <a:rPr lang="en-US" sz="2000" dirty="0"/>
              <a:t>651-234-2254</a:t>
            </a:r>
          </a:p>
          <a:p>
            <a:pPr marL="685800" lvl="2" indent="0">
              <a:buNone/>
            </a:pPr>
            <a:endParaRPr lang="en-US" sz="1100" dirty="0"/>
          </a:p>
          <a:p>
            <a:pPr marL="68580" indent="0">
              <a:buNone/>
            </a:pPr>
            <a:r>
              <a:rPr lang="en-US" dirty="0"/>
              <a:t>Erin Walloch</a:t>
            </a:r>
          </a:p>
          <a:p>
            <a:r>
              <a:rPr lang="en-US" sz="2000" dirty="0"/>
              <a:t>Erin.Walloch@darts1.org</a:t>
            </a:r>
          </a:p>
          <a:p>
            <a:r>
              <a:rPr lang="en-US" sz="2000" dirty="0"/>
              <a:t>651-234-2227</a:t>
            </a:r>
          </a:p>
          <a:p>
            <a:pPr marL="685800" lvl="2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b="1" i="1" dirty="0"/>
              <a:t>651-455-1560</a:t>
            </a:r>
          </a:p>
          <a:p>
            <a:pPr marL="68580" indent="0">
              <a:buNone/>
            </a:pPr>
            <a:r>
              <a:rPr lang="en-US" b="1" i="1" dirty="0"/>
              <a:t>info@darts1.org</a:t>
            </a:r>
            <a:endParaRPr lang="en-US" dirty="0"/>
          </a:p>
          <a:p>
            <a:pPr marL="685800" lvl="2" indent="0">
              <a:buNone/>
            </a:pPr>
            <a:endParaRPr lang="en-US" dirty="0"/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D0507D-1423-4B68-A40F-EA168F3971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2863"/>
          <a:stretch/>
        </p:blipFill>
        <p:spPr>
          <a:xfrm>
            <a:off x="5105400" y="1828800"/>
            <a:ext cx="2325048" cy="337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5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16539449-D941-D1FE-9257-4340DDC4EF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5" t="10852" r="10284" b="8818"/>
          <a:stretch/>
        </p:blipFill>
        <p:spPr>
          <a:xfrm>
            <a:off x="3610198" y="2467200"/>
            <a:ext cx="1923601" cy="19236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1BE22-92E2-A638-F72B-6030F2D82E00}"/>
              </a:ext>
            </a:extLst>
          </p:cNvPr>
          <p:cNvSpPr txBox="1">
            <a:spLocks/>
          </p:cNvSpPr>
          <p:nvPr/>
        </p:nvSpPr>
        <p:spPr>
          <a:xfrm>
            <a:off x="2956055" y="1294092"/>
            <a:ext cx="3231888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buNone/>
            </a:pPr>
            <a:r>
              <a:rPr lang="en-US" sz="2800" dirty="0"/>
              <a:t>Visit us at</a:t>
            </a:r>
          </a:p>
          <a:p>
            <a:pPr marL="68580" indent="0" algn="ctr">
              <a:buNone/>
            </a:pPr>
            <a:r>
              <a:rPr lang="en-US" sz="2800" b="1" i="1" dirty="0"/>
              <a:t>dartsconnects.org</a:t>
            </a:r>
          </a:p>
          <a:p>
            <a:pPr marL="685800" lvl="2" indent="0" algn="ctr">
              <a:buFont typeface="Wingdings 2" pitchFamily="18" charset="2"/>
              <a:buNone/>
            </a:pPr>
            <a:endParaRPr lang="en-US" sz="2800" dirty="0"/>
          </a:p>
          <a:p>
            <a:pPr marL="685800" lvl="2" indent="0" algn="ctr">
              <a:buFont typeface="Wingdings 2" pitchFamily="18" charset="2"/>
              <a:buNone/>
            </a:pPr>
            <a:endParaRPr lang="en-US" sz="2800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6069544-46AF-248D-D8C7-994865FBB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980" y="5106709"/>
            <a:ext cx="3004038" cy="114299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391931-9386-5A23-87D4-D7F8B64C3814}"/>
              </a:ext>
            </a:extLst>
          </p:cNvPr>
          <p:cNvSpPr txBox="1">
            <a:spLocks/>
          </p:cNvSpPr>
          <p:nvPr/>
        </p:nvSpPr>
        <p:spPr>
          <a:xfrm>
            <a:off x="3069980" y="4572000"/>
            <a:ext cx="3004038" cy="68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buNone/>
            </a:pPr>
            <a:r>
              <a:rPr lang="en-US" sz="2800" dirty="0"/>
              <a:t>Connect with us</a:t>
            </a:r>
            <a:endParaRPr lang="en-US" sz="2800" b="1" i="1" dirty="0"/>
          </a:p>
          <a:p>
            <a:pPr marL="685800" lvl="2" indent="0" algn="ctr">
              <a:buFont typeface="Wingdings 2" pitchFamily="18" charset="2"/>
              <a:buNone/>
            </a:pPr>
            <a:endParaRPr lang="en-US" sz="2800" dirty="0"/>
          </a:p>
          <a:p>
            <a:pPr marL="685800" lvl="2" indent="0" algn="ctr">
              <a:buFont typeface="Wingdings 2" pitchFamily="18" charset="2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5388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28" y="2705100"/>
            <a:ext cx="7024744" cy="1447800"/>
          </a:xfrm>
        </p:spPr>
        <p:txBody>
          <a:bodyPr>
            <a:noAutofit/>
          </a:bodyPr>
          <a:lstStyle/>
          <a:p>
            <a:pPr algn="ctr"/>
            <a:r>
              <a:rPr lang="en-US" sz="9600" dirty="0"/>
              <a:t>Thank You!</a:t>
            </a:r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00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4430" y="5334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/>
              <a:t>About 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066801" y="1981200"/>
            <a:ext cx="3672154" cy="4191000"/>
          </a:xfrm>
        </p:spPr>
        <p:txBody>
          <a:bodyPr>
            <a:normAutofit/>
          </a:bodyPr>
          <a:lstStyle/>
          <a:p>
            <a:pPr marL="6858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Since 1974, nonprofit DARTS has served seniors and their families in the southeast metro, helping them lead more independent lives.</a:t>
            </a:r>
            <a:endParaRPr lang="en-US" sz="2800" dirty="0">
              <a:latin typeface="+mj-lt"/>
            </a:endParaRPr>
          </a:p>
        </p:txBody>
      </p:sp>
      <p:pic>
        <p:nvPicPr>
          <p:cNvPr id="7" name="Picture 6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803B02-030B-4131-9356-CC4EACDB6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959" y="841280"/>
            <a:ext cx="3164837" cy="19019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464198-6349-4517-AB40-8AA80BFBD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743" y="3051079"/>
            <a:ext cx="1845268" cy="246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3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28" y="685800"/>
            <a:ext cx="724617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DARTS: Mission, Vision, Values…</a:t>
            </a:r>
          </a:p>
        </p:txBody>
      </p:sp>
      <p:pic>
        <p:nvPicPr>
          <p:cNvPr id="6" name="Picture 5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43000" y="1981200"/>
            <a:ext cx="3429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tx2"/>
                </a:solidFill>
              </a:rPr>
              <a:t>Mission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</a:rPr>
              <a:t>Create connections that enrich aging.</a:t>
            </a:r>
          </a:p>
          <a:p>
            <a:pPr algn="ctr"/>
            <a:endParaRPr lang="en-US" sz="3600" dirty="0">
              <a:solidFill>
                <a:schemeClr val="tx2"/>
              </a:solidFill>
            </a:endParaRPr>
          </a:p>
          <a:p>
            <a:pPr algn="ctr"/>
            <a:r>
              <a:rPr lang="en-US" sz="2400" b="1" u="sng" dirty="0">
                <a:solidFill>
                  <a:schemeClr val="tx2"/>
                </a:solidFill>
              </a:rPr>
              <a:t>Vision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</a:rPr>
              <a:t>To be a respected leader in providing equitable solutions that reflect diverse community needs and create a fulfilling aging journey.</a:t>
            </a:r>
            <a:endParaRPr lang="en-US" sz="2400" dirty="0">
              <a:solidFill>
                <a:schemeClr val="tx2"/>
              </a:solidFill>
            </a:endParaRPr>
          </a:p>
          <a:p>
            <a:pPr algn="ctr"/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3CEDB-B81F-B268-EB97-60FF3D98094A}"/>
              </a:ext>
            </a:extLst>
          </p:cNvPr>
          <p:cNvSpPr txBox="1"/>
          <p:nvPr/>
        </p:nvSpPr>
        <p:spPr>
          <a:xfrm>
            <a:off x="4682714" y="2159591"/>
            <a:ext cx="3429000" cy="2896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solidFill>
                  <a:schemeClr val="tx2"/>
                </a:solidFill>
              </a:rPr>
              <a:t>Values</a:t>
            </a:r>
            <a:endParaRPr lang="en-US" sz="2000" dirty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2"/>
                </a:solidFill>
              </a:rPr>
              <a:t>Collaboration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2"/>
                </a:solidFill>
              </a:rPr>
              <a:t>Excellence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2"/>
                </a:solidFill>
              </a:rPr>
              <a:t>Inclusion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2"/>
                </a:solidFill>
              </a:rPr>
              <a:t>Responsibility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2"/>
                </a:solidFill>
              </a:rPr>
              <a:t>Service</a:t>
            </a:r>
          </a:p>
        </p:txBody>
      </p:sp>
    </p:spTree>
    <p:extLst>
      <p:ext uri="{BB962C8B-B14F-4D97-AF65-F5344CB8AC3E}">
        <p14:creationId xmlns:p14="http://schemas.microsoft.com/office/powerpoint/2010/main" val="2512588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2654B46D-A310-45D4-B5C1-C48A5D7031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636942"/>
              </p:ext>
            </p:extLst>
          </p:nvPr>
        </p:nvGraphicFramePr>
        <p:xfrm>
          <a:off x="2901951" y="1234440"/>
          <a:ext cx="5486400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 descr="A picture containing text, businesscard, vector graphics&#10;&#10;Description automatically generated">
            <a:extLst>
              <a:ext uri="{FF2B5EF4-FFF2-40B4-BE49-F238E27FC236}">
                <a16:creationId xmlns:a16="http://schemas.microsoft.com/office/drawing/2014/main" id="{24E459BE-D335-4479-9E94-A1C54B8AD0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25" y="5105400"/>
            <a:ext cx="988515" cy="95685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02635F-81A8-3AF9-2B5D-423188B2F28C}"/>
              </a:ext>
            </a:extLst>
          </p:cNvPr>
          <p:cNvSpPr txBox="1">
            <a:spLocks/>
          </p:cNvSpPr>
          <p:nvPr/>
        </p:nvSpPr>
        <p:spPr>
          <a:xfrm>
            <a:off x="990600" y="874582"/>
            <a:ext cx="2343428" cy="15257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5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600CE1-5FE5-45E4-AFA7-39DF520084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919" y="2095501"/>
            <a:ext cx="2168500" cy="2362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AA63F8-4212-4B40-B2DC-9997E9EA52CF}"/>
              </a:ext>
            </a:extLst>
          </p:cNvPr>
          <p:cNvSpPr txBox="1"/>
          <p:nvPr/>
        </p:nvSpPr>
        <p:spPr>
          <a:xfrm>
            <a:off x="725012" y="700568"/>
            <a:ext cx="46238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2CD23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DARTS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1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28" y="581252"/>
            <a:ext cx="7024744" cy="1143000"/>
          </a:xfrm>
        </p:spPr>
        <p:txBody>
          <a:bodyPr/>
          <a:lstStyle/>
          <a:p>
            <a:r>
              <a:rPr lang="en-US" b="1" dirty="0"/>
              <a:t>Transportation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243" y="1828800"/>
            <a:ext cx="6777317" cy="35089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Community LOOP 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dirty="0"/>
              <a:t>Group Rides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dirty="0"/>
              <a:t>Individual Rides</a:t>
            </a:r>
          </a:p>
          <a:p>
            <a:pPr marL="365760" lvl="1" indent="0">
              <a:lnSpc>
                <a:spcPct val="150000"/>
              </a:lnSpc>
              <a:buNone/>
            </a:pPr>
            <a:endParaRPr lang="en-US" dirty="0"/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878129-6EB0-48D6-A8A2-FA09F38B7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011" y="1282148"/>
            <a:ext cx="3376789" cy="3508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3FFE85-4596-49F5-A353-89118B8C2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092"/>
          <a:stretch/>
        </p:blipFill>
        <p:spPr>
          <a:xfrm>
            <a:off x="1280005" y="3985978"/>
            <a:ext cx="3071990" cy="23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07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024744" cy="1143000"/>
          </a:xfrm>
        </p:spPr>
        <p:txBody>
          <a:bodyPr/>
          <a:lstStyle/>
          <a:p>
            <a:r>
              <a:rPr lang="en-US" b="1" dirty="0"/>
              <a:t>Service Coordination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323" y="1908082"/>
            <a:ext cx="6777317" cy="35089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Resource Referrals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Connection for Community Services 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Opportunities to Combat Social Isolation</a:t>
            </a:r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C4C0E6-7C84-485C-A474-D33450374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831" y="3841021"/>
            <a:ext cx="3958337" cy="240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0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024744" cy="1143000"/>
          </a:xfrm>
        </p:spPr>
        <p:txBody>
          <a:bodyPr/>
          <a:lstStyle/>
          <a:p>
            <a:r>
              <a:rPr lang="en-US" b="1" dirty="0"/>
              <a:t>Home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243" y="2514600"/>
            <a:ext cx="6777317" cy="35089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Home Cleaning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Home Modification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Home Repairs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Outdoor Chores</a:t>
            </a:r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2B8295-0C8A-4E6F-964A-2B9A6D2AD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587" y="1567533"/>
            <a:ext cx="2439973" cy="331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84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0"/>
            <a:ext cx="7024744" cy="1143000"/>
          </a:xfrm>
        </p:spPr>
        <p:txBody>
          <a:bodyPr/>
          <a:lstStyle/>
          <a:p>
            <a:r>
              <a:rPr lang="en-US" b="1" dirty="0"/>
              <a:t>Caregiver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587" y="2206023"/>
            <a:ext cx="6777317" cy="35089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Support Groups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Coaching &amp; </a:t>
            </a:r>
          </a:p>
          <a:p>
            <a:pPr marL="68580" indent="0">
              <a:lnSpc>
                <a:spcPct val="150000"/>
              </a:lnSpc>
              <a:buNone/>
            </a:pPr>
            <a:r>
              <a:rPr lang="en-US" dirty="0"/>
              <a:t>   Consultation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Education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dirty="0"/>
              <a:t>Respite </a:t>
            </a:r>
            <a:endParaRPr lang="en-US" sz="1800" dirty="0"/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995CF5-C287-44E4-9F2E-D60496F88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750" y="2398641"/>
            <a:ext cx="3829050" cy="25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76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024744" cy="1143000"/>
          </a:xfrm>
        </p:spPr>
        <p:txBody>
          <a:bodyPr/>
          <a:lstStyle/>
          <a:p>
            <a:r>
              <a:rPr lang="en-US" b="1" dirty="0"/>
              <a:t>Volunteer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44766"/>
            <a:ext cx="6777317" cy="4151234"/>
          </a:xfrm>
        </p:spPr>
        <p:txBody>
          <a:bodyPr>
            <a:normAutofit/>
          </a:bodyPr>
          <a:lstStyle/>
          <a:p>
            <a:pPr marL="68580" indent="0">
              <a:lnSpc>
                <a:spcPct val="150000"/>
              </a:lnSpc>
              <a:buNone/>
            </a:pPr>
            <a:r>
              <a:rPr lang="en-US" b="1" dirty="0"/>
              <a:t>Group &amp; Individual Opportunities</a:t>
            </a:r>
          </a:p>
          <a:p>
            <a:pPr>
              <a:lnSpc>
                <a:spcPct val="150000"/>
              </a:lnSpc>
            </a:pPr>
            <a:r>
              <a:rPr lang="en-US" dirty="0"/>
              <a:t>Learning Buddies</a:t>
            </a:r>
          </a:p>
          <a:p>
            <a:pPr>
              <a:lnSpc>
                <a:spcPct val="150000"/>
              </a:lnSpc>
            </a:pPr>
            <a:r>
              <a:rPr lang="en-US" dirty="0"/>
              <a:t>Pen Pals</a:t>
            </a:r>
          </a:p>
          <a:p>
            <a:pPr>
              <a:lnSpc>
                <a:spcPct val="150000"/>
              </a:lnSpc>
            </a:pPr>
            <a:r>
              <a:rPr lang="en-US" dirty="0"/>
              <a:t>Outdoor Chores</a:t>
            </a:r>
          </a:p>
          <a:p>
            <a:pPr>
              <a:lnSpc>
                <a:spcPct val="150000"/>
              </a:lnSpc>
            </a:pPr>
            <a:r>
              <a:rPr lang="en-US" dirty="0"/>
              <a:t>Respite</a:t>
            </a:r>
          </a:p>
          <a:p>
            <a:pPr>
              <a:lnSpc>
                <a:spcPct val="150000"/>
              </a:lnSpc>
            </a:pPr>
            <a:r>
              <a:rPr lang="en-US" dirty="0"/>
              <a:t>Administration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U:\LB Documents\logos\DARTSLogo_PNGsmall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B4BA72-C565-47BC-9807-BF2B1F8A8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568" y="2602352"/>
            <a:ext cx="3385976" cy="253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82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ustom 7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C2CD23"/>
      </a:accent1>
      <a:accent2>
        <a:srgbClr val="F58426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291874a-74b6-4f5c-be75-87b82209f847">
      <UserInfo>
        <DisplayName/>
        <AccountId xsi:nil="true"/>
        <AccountType/>
      </UserInfo>
    </SharedWithUsers>
    <TaxCatchAll xmlns="b291874a-74b6-4f5c-be75-87b82209f847" xsi:nil="true"/>
    <lcf76f155ced4ddcb4097134ff3c332f xmlns="a6cacc48-bbd4-4e54-a436-f5315474657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3E99C0F6EBD74ABF81769C45F0D5B2" ma:contentTypeVersion="16" ma:contentTypeDescription="Create a new document." ma:contentTypeScope="" ma:versionID="1e5c5c086beab4655fb891f7c99bb334">
  <xsd:schema xmlns:xsd="http://www.w3.org/2001/XMLSchema" xmlns:xs="http://www.w3.org/2001/XMLSchema" xmlns:p="http://schemas.microsoft.com/office/2006/metadata/properties" xmlns:ns2="a6cacc48-bbd4-4e54-a436-f5315474657e" xmlns:ns3="b291874a-74b6-4f5c-be75-87b82209f847" targetNamespace="http://schemas.microsoft.com/office/2006/metadata/properties" ma:root="true" ma:fieldsID="8c808043a5c06ac83a3bf741fc6ea2d3" ns2:_="" ns3:_="">
    <xsd:import namespace="a6cacc48-bbd4-4e54-a436-f5315474657e"/>
    <xsd:import namespace="b291874a-74b6-4f5c-be75-87b82209f8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acc48-bbd4-4e54-a436-f531547465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4217cc4-4351-443f-aa93-483ebe1be5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91874a-74b6-4f5c-be75-87b82209f84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7930bfb-c522-41f2-8066-a449eaa2e05f}" ma:internalName="TaxCatchAll" ma:showField="CatchAllData" ma:web="b291874a-74b6-4f5c-be75-87b82209f8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23439D-E0B1-4BBB-9335-DB1A2E00BC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C5EDC5-6DF0-4060-B84B-2DFC1B2AE14C}">
  <ds:schemaRefs>
    <ds:schemaRef ds:uri="http://schemas.microsoft.com/office/2006/metadata/properties"/>
    <ds:schemaRef ds:uri="http://schemas.microsoft.com/office/infopath/2007/PartnerControls"/>
    <ds:schemaRef ds:uri="b291874a-74b6-4f5c-be75-87b82209f847"/>
    <ds:schemaRef ds:uri="a6cacc48-bbd4-4e54-a436-f5315474657e"/>
  </ds:schemaRefs>
</ds:datastoreItem>
</file>

<file path=customXml/itemProps3.xml><?xml version="1.0" encoding="utf-8"?>
<ds:datastoreItem xmlns:ds="http://schemas.openxmlformats.org/officeDocument/2006/customXml" ds:itemID="{147E0705-139D-4B04-A4D5-98CC432B14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cacc48-bbd4-4e54-a436-f5315474657e"/>
    <ds:schemaRef ds:uri="b291874a-74b6-4f5c-be75-87b82209f8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179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Wingdings 2</vt:lpstr>
      <vt:lpstr>Austin</vt:lpstr>
      <vt:lpstr>  </vt:lpstr>
      <vt:lpstr>About Us</vt:lpstr>
      <vt:lpstr>DARTS: Mission, Vision, Values…</vt:lpstr>
      <vt:lpstr>PowerPoint Presentation</vt:lpstr>
      <vt:lpstr>Transportation</vt:lpstr>
      <vt:lpstr>Service Coordination</vt:lpstr>
      <vt:lpstr>Home Services</vt:lpstr>
      <vt:lpstr>Caregiver Support</vt:lpstr>
      <vt:lpstr>Volunteer Opportunities</vt:lpstr>
      <vt:lpstr>How To Get Involved</vt:lpstr>
      <vt:lpstr>PowerPoint Presentation</vt:lpstr>
      <vt:lpstr>Thank You!</vt:lpstr>
    </vt:vector>
  </TitlesOfParts>
  <Company>DARTS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Walloch</dc:creator>
  <cp:lastModifiedBy>Linda Engelken</cp:lastModifiedBy>
  <cp:revision>52</cp:revision>
  <dcterms:created xsi:type="dcterms:W3CDTF">2020-02-28T15:57:14Z</dcterms:created>
  <dcterms:modified xsi:type="dcterms:W3CDTF">2022-06-01T13:50:35Z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1709200</vt:r8>
  </property>
  <property fmtid="{D5CDD505-2E9C-101B-9397-08002B2CF9AE}" pid="3" name="ContentTypeId">
    <vt:lpwstr>0x0101009D3E99C0F6EBD74ABF81769C45F0D5B2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